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Abril Fatface" charset="1" panose="02000503000000020003"/>
      <p:regular r:id="rId14"/>
    </p:embeddedFont>
    <p:embeddedFont>
      <p:font typeface="Glacial Indifference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35.pn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38.png" Type="http://schemas.openxmlformats.org/officeDocument/2006/relationships/image"/><Relationship Id="rId13" Target="../media/image39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3103968" y="7569885"/>
            <a:ext cx="18582162" cy="3878520"/>
          </a:xfrm>
          <a:custGeom>
            <a:avLst/>
            <a:gdLst/>
            <a:ahLst/>
            <a:cxnLst/>
            <a:rect r="r" b="b" t="t" l="l"/>
            <a:pathLst>
              <a:path h="3878520" w="18582162">
                <a:moveTo>
                  <a:pt x="0" y="0"/>
                </a:moveTo>
                <a:lnTo>
                  <a:pt x="18582162" y="0"/>
                </a:lnTo>
                <a:lnTo>
                  <a:pt x="18582162" y="3878520"/>
                </a:lnTo>
                <a:lnTo>
                  <a:pt x="0" y="387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4298254" y="5317241"/>
            <a:ext cx="14235737" cy="2633200"/>
          </a:xfrm>
          <a:custGeom>
            <a:avLst/>
            <a:gdLst/>
            <a:ahLst/>
            <a:cxnLst/>
            <a:rect r="r" b="b" t="t" l="l"/>
            <a:pathLst>
              <a:path h="2633200" w="14235737">
                <a:moveTo>
                  <a:pt x="0" y="0"/>
                </a:moveTo>
                <a:lnTo>
                  <a:pt x="14235738" y="0"/>
                </a:lnTo>
                <a:lnTo>
                  <a:pt x="14235738" y="2633200"/>
                </a:lnTo>
                <a:lnTo>
                  <a:pt x="0" y="263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456110">
            <a:off x="1525240" y="-926719"/>
            <a:ext cx="15471555" cy="10382228"/>
          </a:xfrm>
          <a:custGeom>
            <a:avLst/>
            <a:gdLst/>
            <a:ahLst/>
            <a:cxnLst/>
            <a:rect r="r" b="b" t="t" l="l"/>
            <a:pathLst>
              <a:path h="10382228" w="15471555">
                <a:moveTo>
                  <a:pt x="0" y="0"/>
                </a:moveTo>
                <a:lnTo>
                  <a:pt x="15471556" y="0"/>
                </a:lnTo>
                <a:lnTo>
                  <a:pt x="15471556" y="10382228"/>
                </a:lnTo>
                <a:lnTo>
                  <a:pt x="0" y="10382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366904" y="3617987"/>
            <a:ext cx="11167443" cy="11280626"/>
          </a:xfrm>
          <a:custGeom>
            <a:avLst/>
            <a:gdLst/>
            <a:ahLst/>
            <a:cxnLst/>
            <a:rect r="r" b="b" t="t" l="l"/>
            <a:pathLst>
              <a:path h="11280626" w="11167443">
                <a:moveTo>
                  <a:pt x="0" y="0"/>
                </a:moveTo>
                <a:lnTo>
                  <a:pt x="11167443" y="0"/>
                </a:lnTo>
                <a:lnTo>
                  <a:pt x="11167443" y="11280626"/>
                </a:lnTo>
                <a:lnTo>
                  <a:pt x="0" y="11280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65377" y="-134346"/>
            <a:ext cx="15059344" cy="3402111"/>
          </a:xfrm>
          <a:custGeom>
            <a:avLst/>
            <a:gdLst/>
            <a:ahLst/>
            <a:cxnLst/>
            <a:rect r="r" b="b" t="t" l="l"/>
            <a:pathLst>
              <a:path h="3402111" w="15059344">
                <a:moveTo>
                  <a:pt x="0" y="0"/>
                </a:moveTo>
                <a:lnTo>
                  <a:pt x="15059344" y="0"/>
                </a:lnTo>
                <a:lnTo>
                  <a:pt x="15059344" y="3402111"/>
                </a:lnTo>
                <a:lnTo>
                  <a:pt x="0" y="34021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22390" y="658537"/>
            <a:ext cx="16384887" cy="8830698"/>
            <a:chOff x="0" y="0"/>
            <a:chExt cx="2680843" cy="14448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680843" cy="1444851"/>
            </a:xfrm>
            <a:custGeom>
              <a:avLst/>
              <a:gdLst/>
              <a:ahLst/>
              <a:cxnLst/>
              <a:rect r="r" b="b" t="t" l="l"/>
              <a:pathLst>
                <a:path h="1444851" w="2680843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2806107" y="6633841"/>
            <a:ext cx="6862215" cy="9363166"/>
          </a:xfrm>
          <a:custGeom>
            <a:avLst/>
            <a:gdLst/>
            <a:ahLst/>
            <a:cxnLst/>
            <a:rect r="r" b="b" t="t" l="l"/>
            <a:pathLst>
              <a:path h="9363166" w="6862215">
                <a:moveTo>
                  <a:pt x="0" y="0"/>
                </a:moveTo>
                <a:lnTo>
                  <a:pt x="6862215" y="0"/>
                </a:lnTo>
                <a:lnTo>
                  <a:pt x="6862215" y="9363166"/>
                </a:lnTo>
                <a:lnTo>
                  <a:pt x="0" y="9363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2045444" y="2770256"/>
            <a:ext cx="13938780" cy="2578271"/>
          </a:xfrm>
          <a:custGeom>
            <a:avLst/>
            <a:gdLst/>
            <a:ahLst/>
            <a:cxnLst/>
            <a:rect r="r" b="b" t="t" l="l"/>
            <a:pathLst>
              <a:path h="2578271" w="13938780">
                <a:moveTo>
                  <a:pt x="0" y="0"/>
                </a:moveTo>
                <a:lnTo>
                  <a:pt x="13938780" y="0"/>
                </a:lnTo>
                <a:lnTo>
                  <a:pt x="13938780" y="2578272"/>
                </a:lnTo>
                <a:lnTo>
                  <a:pt x="0" y="2578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109998" y="2991355"/>
            <a:ext cx="12068005" cy="2266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68"/>
              </a:lnSpc>
            </a:pPr>
            <a:r>
              <a:rPr lang="en-US" sz="1115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SHIP Internship</a:t>
            </a:r>
          </a:p>
          <a:p>
            <a:pPr algn="ctr">
              <a:lnSpc>
                <a:spcPts val="8368"/>
              </a:lnSpc>
            </a:pPr>
            <a:r>
              <a:rPr lang="en-US" sz="1115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2024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686966" y="-134346"/>
            <a:ext cx="4017559" cy="3404882"/>
          </a:xfrm>
          <a:custGeom>
            <a:avLst/>
            <a:gdLst/>
            <a:ahLst/>
            <a:cxnLst/>
            <a:rect r="r" b="b" t="t" l="l"/>
            <a:pathLst>
              <a:path h="3404882" w="4017559">
                <a:moveTo>
                  <a:pt x="0" y="0"/>
                </a:moveTo>
                <a:lnTo>
                  <a:pt x="4017559" y="0"/>
                </a:lnTo>
                <a:lnTo>
                  <a:pt x="4017559" y="3404881"/>
                </a:lnTo>
                <a:lnTo>
                  <a:pt x="0" y="34048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421164" y="6496436"/>
            <a:ext cx="7187340" cy="1536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6786" spc="4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MARIBETH GRAY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EC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5800" y="-1295400"/>
            <a:ext cx="9829800" cy="12306300"/>
            <a:chOff x="0" y="0"/>
            <a:chExt cx="1828828" cy="2289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28" cy="2289579"/>
            </a:xfrm>
            <a:custGeom>
              <a:avLst/>
              <a:gdLst/>
              <a:ahLst/>
              <a:cxnLst/>
              <a:rect r="r" b="b" t="t" l="l"/>
              <a:pathLst>
                <a:path h="2289579" w="1828828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FF1F1">
                <a:alpha val="92941"/>
              </a:srgbClr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187961" y="2773272"/>
            <a:ext cx="15805162" cy="3570601"/>
          </a:xfrm>
          <a:custGeom>
            <a:avLst/>
            <a:gdLst/>
            <a:ahLst/>
            <a:cxnLst/>
            <a:rect r="r" b="b" t="t" l="l"/>
            <a:pathLst>
              <a:path h="3570601" w="15805162">
                <a:moveTo>
                  <a:pt x="0" y="0"/>
                </a:moveTo>
                <a:lnTo>
                  <a:pt x="15805162" y="0"/>
                </a:lnTo>
                <a:lnTo>
                  <a:pt x="15805162" y="3570602"/>
                </a:lnTo>
                <a:lnTo>
                  <a:pt x="0" y="3570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90884" y="3631254"/>
            <a:ext cx="7557590" cy="176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85"/>
              </a:lnSpc>
            </a:pPr>
            <a:r>
              <a:rPr lang="en-US" sz="13285">
                <a:solidFill>
                  <a:srgbClr val="72428C"/>
                </a:solidFill>
                <a:latin typeface="Abril Fatface"/>
                <a:ea typeface="Abril Fatface"/>
                <a:cs typeface="Abril Fatface"/>
                <a:sym typeface="Abril Fatface"/>
              </a:rPr>
              <a:t>Research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90884" y="6019591"/>
            <a:ext cx="6497908" cy="1593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8"/>
              </a:lnSpc>
            </a:pPr>
            <a:r>
              <a:rPr lang="en-US" sz="3118" spc="3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Here are some discussions I had with the parents of the children (both males and females) to inform the development my idea. </a:t>
            </a:r>
          </a:p>
        </p:txBody>
      </p:sp>
      <p:grpSp>
        <p:nvGrpSpPr>
          <p:cNvPr name="Group 7" id="7"/>
          <p:cNvGrpSpPr/>
          <p:nvPr/>
        </p:nvGrpSpPr>
        <p:grpSpPr>
          <a:xfrm rot="-482310">
            <a:off x="2581408" y="2872844"/>
            <a:ext cx="3295385" cy="1002470"/>
            <a:chOff x="0" y="0"/>
            <a:chExt cx="4393847" cy="1336627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4048113" y="990893"/>
              <a:ext cx="345734" cy="345734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2235901" y="172867"/>
              <a:ext cx="345734" cy="345734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10A4F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2327002" y="818026"/>
              <a:ext cx="345734" cy="345734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ADFE8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334093" y="518601"/>
              <a:ext cx="345734" cy="345734"/>
              <a:chOff x="0" y="0"/>
              <a:chExt cx="6350000" cy="63500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10A4F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0"/>
              <a:ext cx="345734" cy="345734"/>
              <a:chOff x="0" y="0"/>
              <a:chExt cx="6350000" cy="63500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10705427" y="742950"/>
            <a:ext cx="5600924" cy="5600924"/>
          </a:xfrm>
          <a:custGeom>
            <a:avLst/>
            <a:gdLst/>
            <a:ahLst/>
            <a:cxnLst/>
            <a:rect r="r" b="b" t="t" l="l"/>
            <a:pathLst>
              <a:path h="5600924" w="5600924">
                <a:moveTo>
                  <a:pt x="0" y="0"/>
                </a:moveTo>
                <a:lnTo>
                  <a:pt x="5600924" y="0"/>
                </a:lnTo>
                <a:lnTo>
                  <a:pt x="5600924" y="5600924"/>
                </a:lnTo>
                <a:lnTo>
                  <a:pt x="0" y="5600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13824275" y="4382275"/>
            <a:ext cx="3923198" cy="3923198"/>
          </a:xfrm>
          <a:custGeom>
            <a:avLst/>
            <a:gdLst/>
            <a:ahLst/>
            <a:cxnLst/>
            <a:rect r="r" b="b" t="t" l="l"/>
            <a:pathLst>
              <a:path h="3923198" w="3923198">
                <a:moveTo>
                  <a:pt x="3923198" y="0"/>
                </a:moveTo>
                <a:lnTo>
                  <a:pt x="0" y="0"/>
                </a:lnTo>
                <a:lnTo>
                  <a:pt x="0" y="3923198"/>
                </a:lnTo>
                <a:lnTo>
                  <a:pt x="3923198" y="3923198"/>
                </a:lnTo>
                <a:lnTo>
                  <a:pt x="39231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090542" y="5652396"/>
            <a:ext cx="3320154" cy="3320154"/>
          </a:xfrm>
          <a:custGeom>
            <a:avLst/>
            <a:gdLst/>
            <a:ahLst/>
            <a:cxnLst/>
            <a:rect r="r" b="b" t="t" l="l"/>
            <a:pathLst>
              <a:path h="3320154" w="3320154">
                <a:moveTo>
                  <a:pt x="0" y="0"/>
                </a:moveTo>
                <a:lnTo>
                  <a:pt x="3320154" y="0"/>
                </a:lnTo>
                <a:lnTo>
                  <a:pt x="3320154" y="3320154"/>
                </a:lnTo>
                <a:lnTo>
                  <a:pt x="0" y="3320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4250938" y="5595246"/>
            <a:ext cx="3069872" cy="1254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8"/>
              </a:lnSpc>
            </a:pPr>
            <a:r>
              <a:rPr lang="en-US" sz="2370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“Is there any activity that I can participate with my kids?”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317211" y="1783777"/>
            <a:ext cx="4468663" cy="2475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5"/>
              </a:lnSpc>
            </a:pPr>
            <a:r>
              <a:rPr lang="en-US" sz="3050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“I wish there were opportunities the adults could participate in as well. These activities make me miss being younger.”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560066" y="6354363"/>
            <a:ext cx="2381106" cy="1951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369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“Could the adults have the opportunity to color? I still find joy in it.”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F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90942" y="-1295400"/>
            <a:ext cx="10334942" cy="12938707"/>
            <a:chOff x="0" y="0"/>
            <a:chExt cx="1828828" cy="2289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28" cy="2289579"/>
            </a:xfrm>
            <a:custGeom>
              <a:avLst/>
              <a:gdLst/>
              <a:ahLst/>
              <a:cxnLst/>
              <a:rect r="r" b="b" t="t" l="l"/>
              <a:pathLst>
                <a:path h="2289579" w="1828828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FF1F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74091" y="688990"/>
            <a:ext cx="7692960" cy="8969927"/>
            <a:chOff x="0" y="0"/>
            <a:chExt cx="1239160" cy="14448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39160" cy="1444851"/>
            </a:xfrm>
            <a:custGeom>
              <a:avLst/>
              <a:gdLst/>
              <a:ahLst/>
              <a:cxnLst/>
              <a:rect r="r" b="b" t="t" l="l"/>
              <a:pathLst>
                <a:path h="1444851" w="1239160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3042263">
            <a:off x="8842609" y="-3864250"/>
            <a:ext cx="7469107" cy="1381569"/>
          </a:xfrm>
          <a:custGeom>
            <a:avLst/>
            <a:gdLst/>
            <a:ahLst/>
            <a:cxnLst/>
            <a:rect r="r" b="b" t="t" l="l"/>
            <a:pathLst>
              <a:path h="1381569" w="7469107">
                <a:moveTo>
                  <a:pt x="0" y="0"/>
                </a:moveTo>
                <a:lnTo>
                  <a:pt x="7469107" y="0"/>
                </a:lnTo>
                <a:lnTo>
                  <a:pt x="7469107" y="1381569"/>
                </a:lnTo>
                <a:lnTo>
                  <a:pt x="0" y="1381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992250" y="688990"/>
            <a:ext cx="7692960" cy="8969927"/>
            <a:chOff x="0" y="0"/>
            <a:chExt cx="1239160" cy="14448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39160" cy="1444851"/>
            </a:xfrm>
            <a:custGeom>
              <a:avLst/>
              <a:gdLst/>
              <a:ahLst/>
              <a:cxnLst/>
              <a:rect r="r" b="b" t="t" l="l"/>
              <a:pathLst>
                <a:path h="1444851" w="1239160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4449270" y="1430125"/>
            <a:ext cx="9389459" cy="70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MY TIME IN ACTIVITIES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4267" y="2543175"/>
            <a:ext cx="6292608" cy="148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1461" indent="-265730" lvl="1">
              <a:lnSpc>
                <a:spcPts val="2953"/>
              </a:lnSpc>
              <a:buFont typeface="Arial"/>
              <a:buChar char="•"/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While working as an intern in activities at Country Cascades Waterpark Resort, I have engaged in meaningful conversations with the families staying at the hotel.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74267" y="5173953"/>
            <a:ext cx="6292608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1461" indent="-265730" lvl="1">
              <a:lnSpc>
                <a:spcPts val="2953"/>
              </a:lnSpc>
              <a:buFont typeface="Arial"/>
              <a:buChar char="•"/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 activity that consistently attracts attention is the coloring activities. I have had parents express interest in coloring alongside their children, and many children have requested additional coloring pages and expressed a desire to color throughout the day.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692425" y="2543175"/>
            <a:ext cx="6292608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1461" indent="-265730" lvl="1">
              <a:lnSpc>
                <a:spcPts val="2953"/>
              </a:lnSpc>
              <a:buFont typeface="Arial"/>
              <a:buChar char="•"/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 have also had the opportunity to participate in the evening dance parties that are hosted.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92425" y="5173953"/>
            <a:ext cx="6292608" cy="222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1461" indent="-265730" lvl="1">
              <a:lnSpc>
                <a:spcPts val="2953"/>
              </a:lnSpc>
              <a:buFont typeface="Arial"/>
              <a:buChar char="•"/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 wanted to create an event that would be enjoyable for both parents and children. After engaging in conversations with parents, I brainstormed several ideas to attract a larger crowd to join the dance parties.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F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81200" y="-1790700"/>
            <a:ext cx="11125200" cy="13449300"/>
            <a:chOff x="0" y="0"/>
            <a:chExt cx="2587296" cy="31277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87296" cy="3127792"/>
            </a:xfrm>
            <a:custGeom>
              <a:avLst/>
              <a:gdLst/>
              <a:ahLst/>
              <a:cxnLst/>
              <a:rect r="r" b="b" t="t" l="l"/>
              <a:pathLst>
                <a:path h="3127792" w="2587296">
                  <a:moveTo>
                    <a:pt x="0" y="0"/>
                  </a:moveTo>
                  <a:lnTo>
                    <a:pt x="2587296" y="0"/>
                  </a:lnTo>
                  <a:lnTo>
                    <a:pt x="2587296" y="3127792"/>
                  </a:lnTo>
                  <a:lnTo>
                    <a:pt x="0" y="3127792"/>
                  </a:lnTo>
                  <a:close/>
                </a:path>
              </a:pathLst>
            </a:custGeom>
            <a:solidFill>
              <a:srgbClr val="72428C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048126" y="4933950"/>
            <a:ext cx="3948482" cy="5147933"/>
          </a:xfrm>
          <a:custGeom>
            <a:avLst/>
            <a:gdLst/>
            <a:ahLst/>
            <a:cxnLst/>
            <a:rect r="r" b="b" t="t" l="l"/>
            <a:pathLst>
              <a:path h="5147933" w="3948482">
                <a:moveTo>
                  <a:pt x="0" y="0"/>
                </a:moveTo>
                <a:lnTo>
                  <a:pt x="3948482" y="0"/>
                </a:lnTo>
                <a:lnTo>
                  <a:pt x="3948482" y="5147933"/>
                </a:lnTo>
                <a:lnTo>
                  <a:pt x="0" y="5147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985" t="-20380" r="-32822" b="-12164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35434" y="774858"/>
            <a:ext cx="7692960" cy="8969927"/>
            <a:chOff x="0" y="0"/>
            <a:chExt cx="1239160" cy="14448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9160" cy="1444851"/>
            </a:xfrm>
            <a:custGeom>
              <a:avLst/>
              <a:gdLst/>
              <a:ahLst/>
              <a:cxnLst/>
              <a:rect r="r" b="b" t="t" l="l"/>
              <a:pathLst>
                <a:path h="1444851" w="1239160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298382" y="7558323"/>
            <a:ext cx="3737543" cy="2186463"/>
          </a:xfrm>
          <a:custGeom>
            <a:avLst/>
            <a:gdLst/>
            <a:ahLst/>
            <a:cxnLst/>
            <a:rect r="r" b="b" t="t" l="l"/>
            <a:pathLst>
              <a:path h="2186463" w="3737543">
                <a:moveTo>
                  <a:pt x="0" y="0"/>
                </a:moveTo>
                <a:lnTo>
                  <a:pt x="3737543" y="0"/>
                </a:lnTo>
                <a:lnTo>
                  <a:pt x="3737543" y="2186462"/>
                </a:lnTo>
                <a:lnTo>
                  <a:pt x="0" y="21864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57676" y="286937"/>
            <a:ext cx="7001624" cy="4153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45"/>
              </a:lnSpc>
            </a:pPr>
            <a:r>
              <a:rPr lang="en-US" sz="10135">
                <a:solidFill>
                  <a:srgbClr val="72428C"/>
                </a:solidFill>
                <a:latin typeface="Abril Fatface"/>
                <a:ea typeface="Abril Fatface"/>
                <a:cs typeface="Abril Fatface"/>
                <a:sym typeface="Abril Fatface"/>
              </a:rPr>
              <a:t>Selena’s Palette of Friendship 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39715" y="1774612"/>
            <a:ext cx="6352496" cy="70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CONCEPT #1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59409" y="3048323"/>
            <a:ext cx="6292608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 have the idea to create a branded coloring book for both kids and adults. Within this book it will contain: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72530" y="4125305"/>
            <a:ext cx="5542568" cy="4177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9287" indent="-259643" lvl="1">
              <a:lnSpc>
                <a:spcPts val="3367"/>
              </a:lnSpc>
              <a:buFont typeface="Arial"/>
              <a:buChar char="•"/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Create on InDesign (at no cost) </a:t>
            </a:r>
          </a:p>
          <a:p>
            <a:pPr algn="l" marL="519287" indent="-259643" lvl="1">
              <a:lnSpc>
                <a:spcPts val="3367"/>
              </a:lnSpc>
              <a:buFont typeface="Arial"/>
              <a:buChar char="•"/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 page for each character. Each character will have an activity </a:t>
            </a:r>
          </a:p>
          <a:p>
            <a:pPr algn="l">
              <a:lnSpc>
                <a:spcPts val="3367"/>
              </a:lnSpc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page to go along with them</a:t>
            </a:r>
          </a:p>
          <a:p>
            <a:pPr algn="l" marL="519287" indent="-259643" lvl="1">
              <a:lnSpc>
                <a:spcPts val="3367"/>
              </a:lnSpc>
              <a:buFont typeface="Arial"/>
              <a:buChar char="•"/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Affirmation words need to be one of the pages (unscramble activity)</a:t>
            </a:r>
          </a:p>
          <a:p>
            <a:pPr algn="l" marL="519287" indent="-259643" lvl="1">
              <a:lnSpc>
                <a:spcPts val="3367"/>
              </a:lnSpc>
              <a:buFont typeface="Arial"/>
              <a:buChar char="•"/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Include some activity pages </a:t>
            </a:r>
          </a:p>
          <a:p>
            <a:pPr algn="l">
              <a:lnSpc>
                <a:spcPts val="3367"/>
              </a:lnSpc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Word search </a:t>
            </a:r>
          </a:p>
          <a:p>
            <a:pPr algn="l">
              <a:lnSpc>
                <a:spcPts val="3367"/>
              </a:lnSpc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Fill in the blank </a:t>
            </a:r>
          </a:p>
          <a:p>
            <a:pPr algn="l">
              <a:lnSpc>
                <a:spcPts val="3367"/>
              </a:lnSpc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Complete the maze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F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90942" y="-1295400"/>
            <a:ext cx="10334942" cy="12938707"/>
            <a:chOff x="0" y="0"/>
            <a:chExt cx="1828828" cy="2289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28" cy="2289579"/>
            </a:xfrm>
            <a:custGeom>
              <a:avLst/>
              <a:gdLst/>
              <a:ahLst/>
              <a:cxnLst/>
              <a:rect r="r" b="b" t="t" l="l"/>
              <a:pathLst>
                <a:path h="2289579" w="1828828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FF1F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26438" y="688990"/>
            <a:ext cx="7692960" cy="8969927"/>
            <a:chOff x="0" y="0"/>
            <a:chExt cx="1239160" cy="14448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39160" cy="1444851"/>
            </a:xfrm>
            <a:custGeom>
              <a:avLst/>
              <a:gdLst/>
              <a:ahLst/>
              <a:cxnLst/>
              <a:rect r="r" b="b" t="t" l="l"/>
              <a:pathLst>
                <a:path h="1444851" w="1239160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3042263">
            <a:off x="8842609" y="-3864250"/>
            <a:ext cx="7469107" cy="1381569"/>
          </a:xfrm>
          <a:custGeom>
            <a:avLst/>
            <a:gdLst/>
            <a:ahLst/>
            <a:cxnLst/>
            <a:rect r="r" b="b" t="t" l="l"/>
            <a:pathLst>
              <a:path h="1381569" w="7469107">
                <a:moveTo>
                  <a:pt x="0" y="0"/>
                </a:moveTo>
                <a:lnTo>
                  <a:pt x="7469107" y="0"/>
                </a:lnTo>
                <a:lnTo>
                  <a:pt x="7469107" y="1381569"/>
                </a:lnTo>
                <a:lnTo>
                  <a:pt x="0" y="1381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877425" y="688990"/>
            <a:ext cx="7692960" cy="8969927"/>
            <a:chOff x="0" y="0"/>
            <a:chExt cx="1239160" cy="14448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39160" cy="1444851"/>
            </a:xfrm>
            <a:custGeom>
              <a:avLst/>
              <a:gdLst/>
              <a:ahLst/>
              <a:cxnLst/>
              <a:rect r="r" b="b" t="t" l="l"/>
              <a:pathLst>
                <a:path h="1444851" w="1239160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-10800000">
            <a:off x="1658903" y="2279543"/>
            <a:ext cx="6215843" cy="1149751"/>
          </a:xfrm>
          <a:custGeom>
            <a:avLst/>
            <a:gdLst/>
            <a:ahLst/>
            <a:cxnLst/>
            <a:rect r="r" b="b" t="t" l="l"/>
            <a:pathLst>
              <a:path h="1149751" w="6215843">
                <a:moveTo>
                  <a:pt x="0" y="0"/>
                </a:moveTo>
                <a:lnTo>
                  <a:pt x="6215843" y="0"/>
                </a:lnTo>
                <a:lnTo>
                  <a:pt x="6215843" y="1149751"/>
                </a:lnTo>
                <a:lnTo>
                  <a:pt x="0" y="1149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664996" y="6467982"/>
            <a:ext cx="6215843" cy="1149751"/>
          </a:xfrm>
          <a:custGeom>
            <a:avLst/>
            <a:gdLst/>
            <a:ahLst/>
            <a:cxnLst/>
            <a:rect r="r" b="b" t="t" l="l"/>
            <a:pathLst>
              <a:path h="1149751" w="6215843">
                <a:moveTo>
                  <a:pt x="0" y="0"/>
                </a:moveTo>
                <a:lnTo>
                  <a:pt x="6215843" y="0"/>
                </a:lnTo>
                <a:lnTo>
                  <a:pt x="6215843" y="1149752"/>
                </a:lnTo>
                <a:lnTo>
                  <a:pt x="0" y="1149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0862237" y="2279543"/>
            <a:ext cx="6215843" cy="1149751"/>
          </a:xfrm>
          <a:custGeom>
            <a:avLst/>
            <a:gdLst/>
            <a:ahLst/>
            <a:cxnLst/>
            <a:rect r="r" b="b" t="t" l="l"/>
            <a:pathLst>
              <a:path h="1149751" w="6215843">
                <a:moveTo>
                  <a:pt x="0" y="0"/>
                </a:moveTo>
                <a:lnTo>
                  <a:pt x="6215843" y="0"/>
                </a:lnTo>
                <a:lnTo>
                  <a:pt x="6215843" y="1149751"/>
                </a:lnTo>
                <a:lnTo>
                  <a:pt x="0" y="11497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10802350" y="6522032"/>
            <a:ext cx="6215843" cy="1149751"/>
          </a:xfrm>
          <a:custGeom>
            <a:avLst/>
            <a:gdLst/>
            <a:ahLst/>
            <a:cxnLst/>
            <a:rect r="r" b="b" t="t" l="l"/>
            <a:pathLst>
              <a:path h="1149751" w="6215843">
                <a:moveTo>
                  <a:pt x="0" y="0"/>
                </a:moveTo>
                <a:lnTo>
                  <a:pt x="6215843" y="0"/>
                </a:lnTo>
                <a:lnTo>
                  <a:pt x="6215843" y="1149751"/>
                </a:lnTo>
                <a:lnTo>
                  <a:pt x="0" y="1149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87638" y="3589294"/>
            <a:ext cx="338976" cy="447493"/>
          </a:xfrm>
          <a:custGeom>
            <a:avLst/>
            <a:gdLst/>
            <a:ahLst/>
            <a:cxnLst/>
            <a:rect r="r" b="b" t="t" l="l"/>
            <a:pathLst>
              <a:path h="447493" w="338976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758078" y="3589294"/>
            <a:ext cx="6292608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Gives children and their parents to explore their creativity. </a:t>
            </a:r>
          </a:p>
          <a:p>
            <a:pPr algn="l">
              <a:lnSpc>
                <a:spcPts val="2953"/>
              </a:lnSpc>
            </a:p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Coloring is known as a stress reducer.</a:t>
            </a:r>
          </a:p>
          <a:p>
            <a:pPr algn="l">
              <a:lnSpc>
                <a:spcPts val="2953"/>
              </a:lnSpc>
            </a:p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activity is educational. </a:t>
            </a:r>
          </a:p>
          <a:p>
            <a:pPr algn="l">
              <a:lnSpc>
                <a:spcPts val="2953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2260809" y="2656850"/>
            <a:ext cx="5012032" cy="70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STRENGTHS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29344" y="6849945"/>
            <a:ext cx="5274961" cy="70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WEAKNESSES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7015" y="622691"/>
            <a:ext cx="15593971" cy="1152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3"/>
              </a:lnSpc>
            </a:pPr>
            <a:r>
              <a:rPr lang="en-US" sz="1065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SWOT </a:t>
            </a:r>
            <a:r>
              <a:rPr lang="en-US" sz="1065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Analysis- Idea #1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58078" y="8004196"/>
            <a:ext cx="6292608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They cannot take more than one copy per child.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966692" y="3589294"/>
            <a:ext cx="6292608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Bonding time with parents and children.</a:t>
            </a:r>
          </a:p>
          <a:p>
            <a:pPr algn="l">
              <a:lnSpc>
                <a:spcPts val="2953"/>
              </a:lnSpc>
            </a:p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is an activity they can take home and continue their adventure.</a:t>
            </a:r>
          </a:p>
          <a:p>
            <a:pPr algn="l">
              <a:lnSpc>
                <a:spcPts val="2953"/>
              </a:lnSpc>
            </a:p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back page will include the social media links to help grow our engagement.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802350" y="2547650"/>
            <a:ext cx="6275730" cy="609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6"/>
              </a:lnSpc>
            </a:pPr>
            <a:r>
              <a:rPr lang="en-US" sz="5198" spc="3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OPPORTUNITIES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272791" y="6795896"/>
            <a:ext cx="5274961" cy="70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THREATS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966692" y="8004196"/>
            <a:ext cx="6292608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Will have to require ink, copy paper, and colored pencils.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287638" y="4642232"/>
            <a:ext cx="338976" cy="447493"/>
          </a:xfrm>
          <a:custGeom>
            <a:avLst/>
            <a:gdLst/>
            <a:ahLst/>
            <a:cxnLst/>
            <a:rect r="r" b="b" t="t" l="l"/>
            <a:pathLst>
              <a:path h="447493" w="338976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87638" y="5356698"/>
            <a:ext cx="338976" cy="447493"/>
          </a:xfrm>
          <a:custGeom>
            <a:avLst/>
            <a:gdLst/>
            <a:ahLst/>
            <a:cxnLst/>
            <a:rect r="r" b="b" t="t" l="l"/>
            <a:pathLst>
              <a:path h="447493" w="338976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87638" y="7928178"/>
            <a:ext cx="338976" cy="447493"/>
          </a:xfrm>
          <a:custGeom>
            <a:avLst/>
            <a:gdLst/>
            <a:ahLst/>
            <a:cxnLst/>
            <a:rect r="r" b="b" t="t" l="l"/>
            <a:pathLst>
              <a:path h="447493" w="338976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0463374" y="7928178"/>
            <a:ext cx="338976" cy="447493"/>
          </a:xfrm>
          <a:custGeom>
            <a:avLst/>
            <a:gdLst/>
            <a:ahLst/>
            <a:cxnLst/>
            <a:rect r="r" b="b" t="t" l="l"/>
            <a:pathLst>
              <a:path h="447493" w="338976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0463374" y="5356698"/>
            <a:ext cx="338976" cy="447493"/>
          </a:xfrm>
          <a:custGeom>
            <a:avLst/>
            <a:gdLst/>
            <a:ahLst/>
            <a:cxnLst/>
            <a:rect r="r" b="b" t="t" l="l"/>
            <a:pathLst>
              <a:path h="447493" w="338976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0463374" y="4418486"/>
            <a:ext cx="338976" cy="447493"/>
          </a:xfrm>
          <a:custGeom>
            <a:avLst/>
            <a:gdLst/>
            <a:ahLst/>
            <a:cxnLst/>
            <a:rect r="r" b="b" t="t" l="l"/>
            <a:pathLst>
              <a:path h="447493" w="338976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463374" y="3475693"/>
            <a:ext cx="338976" cy="447493"/>
          </a:xfrm>
          <a:custGeom>
            <a:avLst/>
            <a:gdLst/>
            <a:ahLst/>
            <a:cxnLst/>
            <a:rect r="r" b="b" t="t" l="l"/>
            <a:pathLst>
              <a:path h="447493" w="338976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EC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90942" y="-1295400"/>
            <a:ext cx="10334942" cy="12938707"/>
            <a:chOff x="0" y="0"/>
            <a:chExt cx="1828828" cy="2289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28" cy="2289579"/>
            </a:xfrm>
            <a:custGeom>
              <a:avLst/>
              <a:gdLst/>
              <a:ahLst/>
              <a:cxnLst/>
              <a:rect r="r" b="b" t="t" l="l"/>
              <a:pathLst>
                <a:path h="2289579" w="1828828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57251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74091" y="565800"/>
            <a:ext cx="7798612" cy="9093117"/>
            <a:chOff x="0" y="0"/>
            <a:chExt cx="1239160" cy="14448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39160" cy="1444851"/>
            </a:xfrm>
            <a:custGeom>
              <a:avLst/>
              <a:gdLst/>
              <a:ahLst/>
              <a:cxnLst/>
              <a:rect r="r" b="b" t="t" l="l"/>
              <a:pathLst>
                <a:path h="1444851" w="1239160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3042263">
            <a:off x="8842609" y="-3864250"/>
            <a:ext cx="7469107" cy="1381569"/>
          </a:xfrm>
          <a:custGeom>
            <a:avLst/>
            <a:gdLst/>
            <a:ahLst/>
            <a:cxnLst/>
            <a:rect r="r" b="b" t="t" l="l"/>
            <a:pathLst>
              <a:path h="1381569" w="7469107">
                <a:moveTo>
                  <a:pt x="0" y="0"/>
                </a:moveTo>
                <a:lnTo>
                  <a:pt x="7469107" y="0"/>
                </a:lnTo>
                <a:lnTo>
                  <a:pt x="7469107" y="1381569"/>
                </a:lnTo>
                <a:lnTo>
                  <a:pt x="0" y="1381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877425" y="658537"/>
            <a:ext cx="7692960" cy="8969927"/>
            <a:chOff x="0" y="0"/>
            <a:chExt cx="1239160" cy="14448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39160" cy="1444851"/>
            </a:xfrm>
            <a:custGeom>
              <a:avLst/>
              <a:gdLst/>
              <a:ahLst/>
              <a:cxnLst/>
              <a:rect r="r" b="b" t="t" l="l"/>
              <a:pathLst>
                <a:path h="1444851" w="1239160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897471" y="1600702"/>
            <a:ext cx="4086851" cy="6626194"/>
          </a:xfrm>
          <a:custGeom>
            <a:avLst/>
            <a:gdLst/>
            <a:ahLst/>
            <a:cxnLst/>
            <a:rect r="r" b="b" t="t" l="l"/>
            <a:pathLst>
              <a:path h="6626194" w="4086851">
                <a:moveTo>
                  <a:pt x="0" y="0"/>
                </a:moveTo>
                <a:lnTo>
                  <a:pt x="4086851" y="0"/>
                </a:lnTo>
                <a:lnTo>
                  <a:pt x="4086851" y="6626195"/>
                </a:lnTo>
                <a:lnTo>
                  <a:pt x="0" y="66261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624" t="0" r="-2051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36891" y="991912"/>
            <a:ext cx="7458705" cy="4429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9"/>
              </a:lnSpc>
            </a:pPr>
            <a:r>
              <a:rPr lang="en-US" sz="7759">
                <a:solidFill>
                  <a:srgbClr val="E92028"/>
                </a:solidFill>
                <a:latin typeface="Abril Fatface"/>
                <a:ea typeface="Abril Fatface"/>
                <a:cs typeface="Abril Fatface"/>
                <a:sym typeface="Abril Fatface"/>
              </a:rPr>
              <a:t>Fracilla’s </a:t>
            </a:r>
          </a:p>
          <a:p>
            <a:pPr algn="ctr">
              <a:lnSpc>
                <a:spcPts val="5819"/>
              </a:lnSpc>
            </a:pPr>
            <a:r>
              <a:rPr lang="en-US" sz="7759">
                <a:solidFill>
                  <a:srgbClr val="E92028"/>
                </a:solidFill>
                <a:latin typeface="Abril Fatface"/>
                <a:ea typeface="Abril Fatface"/>
                <a:cs typeface="Abril Fatface"/>
                <a:sym typeface="Abril Fatface"/>
              </a:rPr>
              <a:t>Foxy </a:t>
            </a:r>
          </a:p>
          <a:p>
            <a:pPr algn="ctr">
              <a:lnSpc>
                <a:spcPts val="5819"/>
              </a:lnSpc>
            </a:pPr>
            <a:r>
              <a:rPr lang="en-US" sz="7759">
                <a:solidFill>
                  <a:srgbClr val="E92028"/>
                </a:solidFill>
                <a:latin typeface="Abril Fatface"/>
                <a:ea typeface="Abril Fatface"/>
                <a:cs typeface="Abril Fatface"/>
                <a:sym typeface="Abril Fatface"/>
              </a:rPr>
              <a:t>Footwork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217889" y="1475607"/>
            <a:ext cx="5012032" cy="70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CONCEPT</a:t>
            </a: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#2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615983" y="2855251"/>
            <a:ext cx="6292608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1461" indent="-265730" lvl="1">
              <a:lnSpc>
                <a:spcPts val="2953"/>
              </a:lnSpc>
              <a:buFont typeface="Arial"/>
              <a:buChar char="•"/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 have developed an idea for a line dancing night centered around Fracilla, titled "Fracilla’s Foxy Footwork."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539218" y="4913799"/>
            <a:ext cx="6292608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1461" indent="-265730" lvl="1">
              <a:lnSpc>
                <a:spcPts val="2953"/>
              </a:lnSpc>
              <a:buFont typeface="Arial"/>
              <a:buChar char="•"/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event could replace the usual evening dance party and will be advertised as an opportunity for attendees to come dressed in their cowboy boots for a fun and engaging experience.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028700" y="7133665"/>
            <a:ext cx="3737543" cy="2186463"/>
          </a:xfrm>
          <a:custGeom>
            <a:avLst/>
            <a:gdLst/>
            <a:ahLst/>
            <a:cxnLst/>
            <a:rect r="r" b="b" t="t" l="l"/>
            <a:pathLst>
              <a:path h="2186463" w="3737543">
                <a:moveTo>
                  <a:pt x="0" y="0"/>
                </a:moveTo>
                <a:lnTo>
                  <a:pt x="3737543" y="0"/>
                </a:lnTo>
                <a:lnTo>
                  <a:pt x="3737543" y="2186463"/>
                </a:lnTo>
                <a:lnTo>
                  <a:pt x="0" y="21864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F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90942" y="-1295400"/>
            <a:ext cx="10334942" cy="12938707"/>
            <a:chOff x="0" y="0"/>
            <a:chExt cx="1828828" cy="22895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28" cy="2289579"/>
            </a:xfrm>
            <a:custGeom>
              <a:avLst/>
              <a:gdLst/>
              <a:ahLst/>
              <a:cxnLst/>
              <a:rect r="r" b="b" t="t" l="l"/>
              <a:pathLst>
                <a:path h="2289579" w="1828828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FF1F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74091" y="688990"/>
            <a:ext cx="7692960" cy="8969927"/>
            <a:chOff x="0" y="0"/>
            <a:chExt cx="1239160" cy="14448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39160" cy="1444851"/>
            </a:xfrm>
            <a:custGeom>
              <a:avLst/>
              <a:gdLst/>
              <a:ahLst/>
              <a:cxnLst/>
              <a:rect r="r" b="b" t="t" l="l"/>
              <a:pathLst>
                <a:path h="1444851" w="1239160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3042263">
            <a:off x="8842609" y="-3864250"/>
            <a:ext cx="7469107" cy="1381569"/>
          </a:xfrm>
          <a:custGeom>
            <a:avLst/>
            <a:gdLst/>
            <a:ahLst/>
            <a:cxnLst/>
            <a:rect r="r" b="b" t="t" l="l"/>
            <a:pathLst>
              <a:path h="1381569" w="7469107">
                <a:moveTo>
                  <a:pt x="0" y="0"/>
                </a:moveTo>
                <a:lnTo>
                  <a:pt x="7469107" y="0"/>
                </a:lnTo>
                <a:lnTo>
                  <a:pt x="7469107" y="1381569"/>
                </a:lnTo>
                <a:lnTo>
                  <a:pt x="0" y="1381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715499" y="658537"/>
            <a:ext cx="7692960" cy="8969927"/>
            <a:chOff x="0" y="0"/>
            <a:chExt cx="1239160" cy="14448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39160" cy="1444851"/>
            </a:xfrm>
            <a:custGeom>
              <a:avLst/>
              <a:gdLst/>
              <a:ahLst/>
              <a:cxnLst/>
              <a:rect r="r" b="b" t="t" l="l"/>
              <a:pathLst>
                <a:path h="1444851" w="1239160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-10800000">
            <a:off x="1658903" y="2279543"/>
            <a:ext cx="6215843" cy="1149751"/>
          </a:xfrm>
          <a:custGeom>
            <a:avLst/>
            <a:gdLst/>
            <a:ahLst/>
            <a:cxnLst/>
            <a:rect r="r" b="b" t="t" l="l"/>
            <a:pathLst>
              <a:path h="1149751" w="6215843">
                <a:moveTo>
                  <a:pt x="0" y="0"/>
                </a:moveTo>
                <a:lnTo>
                  <a:pt x="6215843" y="0"/>
                </a:lnTo>
                <a:lnTo>
                  <a:pt x="6215843" y="1149751"/>
                </a:lnTo>
                <a:lnTo>
                  <a:pt x="0" y="1149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664996" y="6621781"/>
            <a:ext cx="6215843" cy="1149751"/>
          </a:xfrm>
          <a:custGeom>
            <a:avLst/>
            <a:gdLst/>
            <a:ahLst/>
            <a:cxnLst/>
            <a:rect r="r" b="b" t="t" l="l"/>
            <a:pathLst>
              <a:path h="1149751" w="6215843">
                <a:moveTo>
                  <a:pt x="0" y="0"/>
                </a:moveTo>
                <a:lnTo>
                  <a:pt x="6215843" y="0"/>
                </a:lnTo>
                <a:lnTo>
                  <a:pt x="6215843" y="1149752"/>
                </a:lnTo>
                <a:lnTo>
                  <a:pt x="0" y="11497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0862237" y="2279543"/>
            <a:ext cx="6215843" cy="1149751"/>
          </a:xfrm>
          <a:custGeom>
            <a:avLst/>
            <a:gdLst/>
            <a:ahLst/>
            <a:cxnLst/>
            <a:rect r="r" b="b" t="t" l="l"/>
            <a:pathLst>
              <a:path h="1149751" w="6215843">
                <a:moveTo>
                  <a:pt x="0" y="0"/>
                </a:moveTo>
                <a:lnTo>
                  <a:pt x="6215843" y="0"/>
                </a:lnTo>
                <a:lnTo>
                  <a:pt x="6215843" y="1149751"/>
                </a:lnTo>
                <a:lnTo>
                  <a:pt x="0" y="1149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10823854" y="6711569"/>
            <a:ext cx="6215843" cy="1149751"/>
          </a:xfrm>
          <a:custGeom>
            <a:avLst/>
            <a:gdLst/>
            <a:ahLst/>
            <a:cxnLst/>
            <a:rect r="r" b="b" t="t" l="l"/>
            <a:pathLst>
              <a:path h="1149751" w="6215843">
                <a:moveTo>
                  <a:pt x="0" y="0"/>
                </a:moveTo>
                <a:lnTo>
                  <a:pt x="6215843" y="0"/>
                </a:lnTo>
                <a:lnTo>
                  <a:pt x="6215843" y="1149752"/>
                </a:lnTo>
                <a:lnTo>
                  <a:pt x="0" y="11497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720649">
            <a:off x="1016851" y="3331178"/>
            <a:ext cx="537917" cy="688534"/>
          </a:xfrm>
          <a:custGeom>
            <a:avLst/>
            <a:gdLst/>
            <a:ahLst/>
            <a:cxnLst/>
            <a:rect r="r" b="b" t="t" l="l"/>
            <a:pathLst>
              <a:path h="688534" w="537917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54999" y="620878"/>
            <a:ext cx="15178002" cy="1163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107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SWOT </a:t>
            </a:r>
            <a:r>
              <a:rPr lang="en-US" sz="107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Analysis- Idea #2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20521" y="3462738"/>
            <a:ext cx="6292608" cy="3343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event provides an opportunity for parents and adults to actively participate, rather than sitting on the sidelines while their children engage in activities.</a:t>
            </a:r>
          </a:p>
          <a:p>
            <a:pPr algn="l">
              <a:lnSpc>
                <a:spcPts val="2953"/>
              </a:lnSpc>
            </a:p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gives a open variety of music option to match age groups so it is not directed to younger audience.</a:t>
            </a:r>
          </a:p>
          <a:p>
            <a:pPr algn="l">
              <a:lnSpc>
                <a:spcPts val="2953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2260809" y="2656850"/>
            <a:ext cx="5012032" cy="70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STRENGTHS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66902" y="6949694"/>
            <a:ext cx="5274961" cy="70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WEAKNESSES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58903" y="8004196"/>
            <a:ext cx="6292608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 will ensure that song selections remain family-friendly, so we won't be able to accept specific song suggestions.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785471" y="3415919"/>
            <a:ext cx="6622988" cy="297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initiative aims to increase engagement from the older audience, fostering participation beyond just the children.</a:t>
            </a:r>
          </a:p>
          <a:p>
            <a:pPr algn="l">
              <a:lnSpc>
                <a:spcPts val="2953"/>
              </a:lnSpc>
            </a:p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event can be effectively promoted to attract more visitors to Country Cascades.</a:t>
            </a:r>
          </a:p>
          <a:p>
            <a:pPr algn="l">
              <a:lnSpc>
                <a:spcPts val="2953"/>
              </a:lnSpc>
            </a:p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Can advertise Fracilla’s products in The Outpost.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802350" y="2547650"/>
            <a:ext cx="6275730" cy="609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6"/>
              </a:lnSpc>
            </a:pPr>
            <a:r>
              <a:rPr lang="en-US" sz="5198" spc="3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OPPORTUNITIES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332678" y="7039482"/>
            <a:ext cx="5274961" cy="70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THREATS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802350" y="8004196"/>
            <a:ext cx="6292608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Will have to create a new playlist and dance moves for this night.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-720649">
            <a:off x="1016851" y="5084983"/>
            <a:ext cx="537917" cy="688534"/>
          </a:xfrm>
          <a:custGeom>
            <a:avLst/>
            <a:gdLst/>
            <a:ahLst/>
            <a:cxnLst/>
            <a:rect r="r" b="b" t="t" l="l"/>
            <a:pathLst>
              <a:path h="688534" w="537917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720649">
            <a:off x="1016851" y="7833127"/>
            <a:ext cx="537917" cy="688534"/>
          </a:xfrm>
          <a:custGeom>
            <a:avLst/>
            <a:gdLst/>
            <a:ahLst/>
            <a:cxnLst/>
            <a:rect r="r" b="b" t="t" l="l"/>
            <a:pathLst>
              <a:path h="688534" w="537917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720649">
            <a:off x="10139154" y="3331178"/>
            <a:ext cx="537917" cy="688534"/>
          </a:xfrm>
          <a:custGeom>
            <a:avLst/>
            <a:gdLst/>
            <a:ahLst/>
            <a:cxnLst/>
            <a:rect r="r" b="b" t="t" l="l"/>
            <a:pathLst>
              <a:path h="688534" w="537917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720649">
            <a:off x="10139154" y="4692283"/>
            <a:ext cx="537917" cy="688534"/>
          </a:xfrm>
          <a:custGeom>
            <a:avLst/>
            <a:gdLst/>
            <a:ahLst/>
            <a:cxnLst/>
            <a:rect r="r" b="b" t="t" l="l"/>
            <a:pathLst>
              <a:path h="688534" w="537917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720649">
            <a:off x="10198680" y="5913390"/>
            <a:ext cx="537917" cy="688534"/>
          </a:xfrm>
          <a:custGeom>
            <a:avLst/>
            <a:gdLst/>
            <a:ahLst/>
            <a:cxnLst/>
            <a:rect r="r" b="b" t="t" l="l"/>
            <a:pathLst>
              <a:path h="688534" w="537917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720649">
            <a:off x="10139154" y="7909753"/>
            <a:ext cx="537917" cy="688534"/>
          </a:xfrm>
          <a:custGeom>
            <a:avLst/>
            <a:gdLst/>
            <a:ahLst/>
            <a:cxnLst/>
            <a:rect r="r" b="b" t="t" l="l"/>
            <a:pathLst>
              <a:path h="688534" w="537917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3103968" y="7569885"/>
            <a:ext cx="18582162" cy="3878520"/>
          </a:xfrm>
          <a:custGeom>
            <a:avLst/>
            <a:gdLst/>
            <a:ahLst/>
            <a:cxnLst/>
            <a:rect r="r" b="b" t="t" l="l"/>
            <a:pathLst>
              <a:path h="3878520" w="18582162">
                <a:moveTo>
                  <a:pt x="0" y="0"/>
                </a:moveTo>
                <a:lnTo>
                  <a:pt x="18582162" y="0"/>
                </a:lnTo>
                <a:lnTo>
                  <a:pt x="18582162" y="3878520"/>
                </a:lnTo>
                <a:lnTo>
                  <a:pt x="0" y="387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4298254" y="5317241"/>
            <a:ext cx="14235737" cy="2633200"/>
          </a:xfrm>
          <a:custGeom>
            <a:avLst/>
            <a:gdLst/>
            <a:ahLst/>
            <a:cxnLst/>
            <a:rect r="r" b="b" t="t" l="l"/>
            <a:pathLst>
              <a:path h="2633200" w="14235737">
                <a:moveTo>
                  <a:pt x="0" y="0"/>
                </a:moveTo>
                <a:lnTo>
                  <a:pt x="14235738" y="0"/>
                </a:lnTo>
                <a:lnTo>
                  <a:pt x="14235738" y="2633200"/>
                </a:lnTo>
                <a:lnTo>
                  <a:pt x="0" y="263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456110">
            <a:off x="1525240" y="-926719"/>
            <a:ext cx="15471555" cy="10382228"/>
          </a:xfrm>
          <a:custGeom>
            <a:avLst/>
            <a:gdLst/>
            <a:ahLst/>
            <a:cxnLst/>
            <a:rect r="r" b="b" t="t" l="l"/>
            <a:pathLst>
              <a:path h="10382228" w="15471555">
                <a:moveTo>
                  <a:pt x="0" y="0"/>
                </a:moveTo>
                <a:lnTo>
                  <a:pt x="15471556" y="0"/>
                </a:lnTo>
                <a:lnTo>
                  <a:pt x="15471556" y="10382228"/>
                </a:lnTo>
                <a:lnTo>
                  <a:pt x="0" y="10382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366904" y="3617987"/>
            <a:ext cx="11167443" cy="11280626"/>
          </a:xfrm>
          <a:custGeom>
            <a:avLst/>
            <a:gdLst/>
            <a:ahLst/>
            <a:cxnLst/>
            <a:rect r="r" b="b" t="t" l="l"/>
            <a:pathLst>
              <a:path h="11280626" w="11167443">
                <a:moveTo>
                  <a:pt x="0" y="0"/>
                </a:moveTo>
                <a:lnTo>
                  <a:pt x="11167443" y="0"/>
                </a:lnTo>
                <a:lnTo>
                  <a:pt x="11167443" y="11280626"/>
                </a:lnTo>
                <a:lnTo>
                  <a:pt x="0" y="11280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65377" y="-134346"/>
            <a:ext cx="15059344" cy="3402111"/>
          </a:xfrm>
          <a:custGeom>
            <a:avLst/>
            <a:gdLst/>
            <a:ahLst/>
            <a:cxnLst/>
            <a:rect r="r" b="b" t="t" l="l"/>
            <a:pathLst>
              <a:path h="3402111" w="15059344">
                <a:moveTo>
                  <a:pt x="0" y="0"/>
                </a:moveTo>
                <a:lnTo>
                  <a:pt x="15059344" y="0"/>
                </a:lnTo>
                <a:lnTo>
                  <a:pt x="15059344" y="3402111"/>
                </a:lnTo>
                <a:lnTo>
                  <a:pt x="0" y="34021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22390" y="658537"/>
            <a:ext cx="16384887" cy="8830698"/>
            <a:chOff x="0" y="0"/>
            <a:chExt cx="2680843" cy="14448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680843" cy="1444851"/>
            </a:xfrm>
            <a:custGeom>
              <a:avLst/>
              <a:gdLst/>
              <a:ahLst/>
              <a:cxnLst/>
              <a:rect r="r" b="b" t="t" l="l"/>
              <a:pathLst>
                <a:path h="1444851" w="2680843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2806107" y="6633841"/>
            <a:ext cx="6862215" cy="9363166"/>
          </a:xfrm>
          <a:custGeom>
            <a:avLst/>
            <a:gdLst/>
            <a:ahLst/>
            <a:cxnLst/>
            <a:rect r="r" b="b" t="t" l="l"/>
            <a:pathLst>
              <a:path h="9363166" w="6862215">
                <a:moveTo>
                  <a:pt x="0" y="0"/>
                </a:moveTo>
                <a:lnTo>
                  <a:pt x="6862215" y="0"/>
                </a:lnTo>
                <a:lnTo>
                  <a:pt x="6862215" y="9363166"/>
                </a:lnTo>
                <a:lnTo>
                  <a:pt x="0" y="9363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126900" y="3492160"/>
            <a:ext cx="15786550" cy="2920056"/>
          </a:xfrm>
          <a:custGeom>
            <a:avLst/>
            <a:gdLst/>
            <a:ahLst/>
            <a:cxnLst/>
            <a:rect r="r" b="b" t="t" l="l"/>
            <a:pathLst>
              <a:path h="2920056" w="15786550">
                <a:moveTo>
                  <a:pt x="0" y="0"/>
                </a:moveTo>
                <a:lnTo>
                  <a:pt x="15786550" y="0"/>
                </a:lnTo>
                <a:lnTo>
                  <a:pt x="15786550" y="2920056"/>
                </a:lnTo>
                <a:lnTo>
                  <a:pt x="0" y="29200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109998" y="4478118"/>
            <a:ext cx="12068005" cy="155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92"/>
              </a:lnSpc>
            </a:pPr>
            <a:r>
              <a:rPr lang="en-US" sz="1425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THANK YOU!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686966" y="-134346"/>
            <a:ext cx="4017559" cy="3404882"/>
          </a:xfrm>
          <a:custGeom>
            <a:avLst/>
            <a:gdLst/>
            <a:ahLst/>
            <a:cxnLst/>
            <a:rect r="r" b="b" t="t" l="l"/>
            <a:pathLst>
              <a:path h="3404882" w="4017559">
                <a:moveTo>
                  <a:pt x="0" y="0"/>
                </a:moveTo>
                <a:lnTo>
                  <a:pt x="4017559" y="0"/>
                </a:lnTo>
                <a:lnTo>
                  <a:pt x="4017559" y="3404881"/>
                </a:lnTo>
                <a:lnTo>
                  <a:pt x="0" y="34048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DAGRN9zogeg</dc:identifier>
  <dcterms:modified xsi:type="dcterms:W3CDTF">2011-08-01T06:04:30Z</dcterms:modified>
  <cp:revision>1</cp:revision>
  <dc:title>Selena Presentation </dc:title>
</cp:coreProperties>
</file>